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384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77850" y="1371600"/>
            <a:ext cx="8505952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77850" y="3228536"/>
            <a:ext cx="8509254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EABE5-5602-483B-9A4C-141936AA1941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F5F2-7D2B-472E-A37E-FF0541FB99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EABE5-5602-483B-9A4C-141936AA1941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F5F2-7D2B-472E-A37E-FF0541FB99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548" y="1316736"/>
            <a:ext cx="84201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548" y="2704664"/>
            <a:ext cx="84201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EABE5-5602-483B-9A4C-141936AA1941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F5F2-7D2B-472E-A37E-FF0541FB99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920085"/>
            <a:ext cx="437515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920085"/>
            <a:ext cx="437515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EABE5-5602-483B-9A4C-141936AA1941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F5F2-7D2B-472E-A37E-FF0541FB99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855248"/>
            <a:ext cx="4376870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2111" y="1859758"/>
            <a:ext cx="4378590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95300" y="2514600"/>
            <a:ext cx="4376870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514600"/>
            <a:ext cx="4378590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EABE5-5602-483B-9A4C-141936AA1941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F5F2-7D2B-472E-A37E-FF0541FB99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9795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EABE5-5602-483B-9A4C-141936AA1941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F5F2-7D2B-472E-A37E-FF0541FB99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EABE5-5602-483B-9A4C-141936AA1941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F5F2-7D2B-472E-A37E-FF0541FB99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514352"/>
            <a:ext cx="29718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42950" y="1676400"/>
            <a:ext cx="29718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872971" y="1676400"/>
            <a:ext cx="5537729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EABE5-5602-483B-9A4C-141936AA1941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F5F2-7D2B-472E-A37E-FF0541FB99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429566" y="1108077"/>
            <a:ext cx="569595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671145" y="5359769"/>
            <a:ext cx="168402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1176997"/>
            <a:ext cx="2397252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" y="2828785"/>
            <a:ext cx="239395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EABE5-5602-483B-9A4C-141936AA1941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50300" y="6356351"/>
            <a:ext cx="660400" cy="365125"/>
          </a:xfrm>
        </p:spPr>
        <p:txBody>
          <a:bodyPr/>
          <a:lstStyle/>
          <a:p>
            <a:fld id="{83B6F5F2-7D2B-472E-A37E-FF0541FB99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776276" y="1199517"/>
            <a:ext cx="500253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0319" y="5816600"/>
            <a:ext cx="9926638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746625" y="6219826"/>
            <a:ext cx="5159375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EABE5-5602-483B-9A4C-141936AA1941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F5F2-7D2B-472E-A37E-FF0541FB99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914402"/>
            <a:ext cx="222885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914402"/>
            <a:ext cx="652145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EABE5-5602-483B-9A4C-141936AA1941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F5F2-7D2B-472E-A37E-FF0541FB99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0319" y="-7144"/>
            <a:ext cx="9926638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746625" y="-7144"/>
            <a:ext cx="5159375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95300" y="1935480"/>
            <a:ext cx="89154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81EABE5-5602-483B-9A4C-141936AA1941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889250" y="6356351"/>
            <a:ext cx="36322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585200" y="6356351"/>
            <a:ext cx="8255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3B6F5F2-7D2B-472E-A37E-FF0541FB992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0602" y="202408"/>
            <a:ext cx="9945594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1"/>
          <p:cNvSpPr>
            <a:spLocks noChangeArrowheads="1"/>
          </p:cNvSpPr>
          <p:nvPr/>
        </p:nvSpPr>
        <p:spPr bwMode="auto">
          <a:xfrm>
            <a:off x="533400" y="457200"/>
            <a:ext cx="83820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ejkDh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w[V </a:t>
            </a:r>
            <a:r>
              <a:rPr kumimoji="0" lang="en-US" sz="9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ftXtk</a:t>
            </a:r>
            <a:endParaRPr kumimoji="0" lang="en-US" sz="9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685800" y="1447800"/>
            <a:ext cx="533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f;zx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;/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y'A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fgqzL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f;zx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;/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y'A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gzikph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kfjs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fJZe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Zx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kfjseko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;B. T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[; B/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gzikph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nkb'uBk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,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Bktb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,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BkNe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ns/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ejkDh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nkfd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kfjs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o{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s/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ekoi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ehsk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fJjBK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B{z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gzikph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kfjs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*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pkpk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p'jV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*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fejk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609600"/>
            <a:ext cx="8763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sz="3200" b="0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200" b="0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ejkDheko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6147" name="Picture 3" descr="http://www.unistarbooks.com/6089-thickbox_default/swa-jeewani-sant-singh-sekhon.jpg"/>
          <p:cNvPicPr>
            <a:picLocks noChangeAspect="1" noChangeArrowheads="1"/>
          </p:cNvPicPr>
          <p:nvPr/>
        </p:nvPicPr>
        <p:blipFill>
          <a:blip r:embed="rId2"/>
          <a:srcRect l="9300" t="4918"/>
          <a:stretch>
            <a:fillRect/>
          </a:stretch>
        </p:blipFill>
        <p:spPr bwMode="auto">
          <a:xfrm>
            <a:off x="6096000" y="1646904"/>
            <a:ext cx="3177619" cy="47244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533400" y="457200"/>
            <a:ext cx="83820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gqkgshnK</a:t>
            </a:r>
            <a:endParaRPr kumimoji="0" lang="en-US" sz="2600" b="0" i="0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sees" pitchFamily="2" charset="0"/>
              <a:ea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T[; d/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BkNe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*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fwZso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fgnko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/* B{z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kfjs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nekdwh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g[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o;eko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fdZsk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frnk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sees" pitchFamily="2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ejkDh</a:t>
            </a:r>
            <a:r>
              <a:rPr kumimoji="0" lang="en-US" sz="32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200" b="1" i="0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32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200" b="1" i="0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ftPk</a:t>
            </a:r>
            <a:r>
              <a:rPr kumimoji="0" lang="en-US" sz="32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200" b="1" i="0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t;s</a:t>
            </a:r>
            <a:r>
              <a:rPr kumimoji="0" lang="en-US" sz="32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{</a:t>
            </a:r>
            <a:endParaRPr kumimoji="0" lang="en-US" sz="3200" b="0" i="0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wB'ftfrnkBeL</a:t>
            </a:r>
            <a:r>
              <a:rPr kumimoji="0" lang="en-US" sz="2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^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ejkDh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ftPk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wod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fJ;soh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ftueko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ekw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e[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dosh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s/ ;[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Gkfte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fyZu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j?.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609600" y="1600200"/>
            <a:ext cx="8686800" cy="2746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kvk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wki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ftXtk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fJ;soh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B{z w[V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ftXtk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ftnkj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nkfrnk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BjhA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fdzdk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ftXtk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n"os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s/ 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wkfie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o[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ektNK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jB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1" y="657810"/>
            <a:ext cx="8991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;</a:t>
            </a:r>
            <a:r>
              <a:rPr lang="en-US" sz="4000" b="1" dirty="0" err="1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wkfie</a:t>
            </a:r>
            <a:r>
              <a:rPr lang="en-US" sz="4000" b="1" dirty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ftPk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57200" y="1447800"/>
            <a:ext cx="89916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fJj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ejkDh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gbK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fiT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{D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tkb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wBZ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[y d/ 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sob/ ns/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nkg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d/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fposKs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j? ns/ G{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sekb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fceoK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ns/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GftZy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dhnK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fuzsktK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s'A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w[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es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j' e/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toswkB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fiT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{D ns/ T[; B{z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wkBD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;[B/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fdZsk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518111"/>
            <a:ext cx="8763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:</a:t>
            </a:r>
            <a:r>
              <a:rPr lang="en-US" sz="4000" dirty="0" err="1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EkoEe</a:t>
            </a:r>
            <a:r>
              <a:rPr lang="en-US" sz="4000" dirty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ftPk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</TotalTime>
  <Words>178</Words>
  <Application>Microsoft Office PowerPoint</Application>
  <PresentationFormat>A4 Paper (210x297 mm)</PresentationFormat>
  <Paragraphs>14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Flow</vt:lpstr>
      <vt:lpstr>Slide 1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d.c</dc:creator>
  <cp:lastModifiedBy>munish</cp:lastModifiedBy>
  <cp:revision>7</cp:revision>
  <dcterms:created xsi:type="dcterms:W3CDTF">2015-12-14T10:29:40Z</dcterms:created>
  <dcterms:modified xsi:type="dcterms:W3CDTF">2015-12-14T11:51:20Z</dcterms:modified>
</cp:coreProperties>
</file>